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84C0-CE45-5BAE-7A0F-C9728F910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DEF1B-B659-5A7D-AD07-A9EF6DA4B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C5456-3771-0222-4020-5DF05AF2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704D4-BB79-E2AA-BBB0-EC162D2C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1D5C7-6487-89ED-C81A-DC41B23C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4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88C1-DCE0-0549-8DF0-565F7F300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0C7EC-EA0A-7894-1313-A713AF308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07CE4-EEAA-7DC7-7CA2-A14FB384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DE0B5-62A8-D6AA-266D-7FF295AE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81F31-FE13-3799-B284-3771E86D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48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2B1A0D-D5A8-1EA1-C9A4-2E95D6AB1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F2FDA-A669-4CB6-8E46-C9A1128E9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5F34-B51E-7D98-5573-AF4065B4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CAB01-6E74-652E-1C84-2D8453C2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0B94E-777E-3A60-B948-B431081D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795B-EE60-CF82-F513-6B10AA0B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E1C83-DC69-4C77-FC6E-3E0C5EC5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774A-243D-23D5-8870-28724572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93BEB-2845-6C8D-E368-B172D849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A3D0E-43C1-C837-2C7E-6717C6EC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3CCBA-D5A8-0D5B-07E7-A2F3EF89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CE36F-A900-FA80-83FE-45589B6EB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F3BF4-A898-C8E7-E553-4BDC7C37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2B793-9236-0505-6949-E48CCC66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204FD-F906-75E7-385F-6BEDB999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A105-1154-FBB2-DD5A-65EC5F3D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C7216-F4BD-5A24-860D-B10070D3F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06521-3326-7810-D3C4-E8D825C19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071EA-D7E1-19DF-02E5-53DB375A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55C3A-CC1A-3D0E-5A0C-1F9A78ED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DA4ED-14BA-DC15-85F6-6D3F10A4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0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C73B-3623-AA7A-7EF9-7842BEC9D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DC09C-119A-3B39-C02E-B78522DE8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9D936-F179-8F89-86C7-0BFF3594D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F1466-4D4C-B486-37CB-F024B3C4A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91A28-5B5B-EB19-9A06-AD5ECABE6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7B5740-06E7-59E6-1099-8D222C87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63DB5E-B005-7E33-F084-AEB0E8DF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F6608-3AAB-44D1-F5E5-F57379E8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8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0F57-7870-5483-FB28-FB36AC2F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9F9F0-4B16-F945-DEEA-7F8A9084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B0FBD-F739-7B78-8C18-6FE1F2D03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85D70-C5AB-7CE3-0ACD-953A9E94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46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E49AF-3B45-FCD7-F81F-EC8ADB5D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A19D9-AE6D-0138-BB3C-6712571AD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391FA-A702-7052-895E-9D715A1F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8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5A6F-07D1-661F-779B-CBF52C73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31ED9-AE40-01D3-BC73-EA70B1E35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5DB11-ED73-331D-2D01-56846F34C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BE7E8-FA2D-E1EC-B8C4-C3FCB8CE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77EFF-D2A8-2884-60F1-C01CB8067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B69AE-2756-C48D-627A-EFA497B9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3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E5BF-49E1-BD16-A26A-07A6A855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4F0043-3188-2B84-816E-5FE2808B1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2F572-2233-41C6-EA9D-CBBBB296A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A8364-2587-66B1-2CA5-624E41630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B2A2F-68DB-D3B1-229C-FF3780C82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26FCD-36F9-7783-167B-489B70859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08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CB2F5E-684F-A748-DE23-78EEDB47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0EE93-0367-2BD0-448E-0BC6F23EB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8DBF-1503-453C-BD16-298E44B17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EA52DF-1588-6A40-AA87-0278635FE634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B3A51-DFB4-252F-4AF9-AC42F85EF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AB01-8665-37C7-A117-DF9C42A2E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12AD8B-D24A-7444-AC83-A6009ECA5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8CCAA1E-AF38-99BA-2CFF-2B22572AC07C}"/>
              </a:ext>
            </a:extLst>
          </p:cNvPr>
          <p:cNvGrpSpPr/>
          <p:nvPr/>
        </p:nvGrpSpPr>
        <p:grpSpPr>
          <a:xfrm>
            <a:off x="2645655" y="0"/>
            <a:ext cx="8300314" cy="6858004"/>
            <a:chOff x="2645655" y="0"/>
            <a:chExt cx="8300314" cy="68580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6811F4-B8E0-15F3-76C0-A010FD3DC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016" b="12857"/>
            <a:stretch/>
          </p:blipFill>
          <p:spPr>
            <a:xfrm>
              <a:off x="3014987" y="0"/>
              <a:ext cx="7930982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4CCB48-CB5B-0EB9-756E-D216B95631EB}"/>
                </a:ext>
              </a:extLst>
            </p:cNvPr>
            <p:cNvSpPr txBox="1"/>
            <p:nvPr/>
          </p:nvSpPr>
          <p:spPr>
            <a:xfrm rot="16200000">
              <a:off x="-598681" y="3244337"/>
              <a:ext cx="685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Discharge (L s</a:t>
              </a:r>
              <a:r>
                <a:rPr lang="en-US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428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Carolyn Siobhan Cummins</dc:creator>
  <cp:lastModifiedBy>Carolyn Siobhan Cummins</cp:lastModifiedBy>
  <cp:revision>1</cp:revision>
  <dcterms:created xsi:type="dcterms:W3CDTF">2024-04-14T22:30:03Z</dcterms:created>
  <dcterms:modified xsi:type="dcterms:W3CDTF">2024-04-14T22:33:23Z</dcterms:modified>
</cp:coreProperties>
</file>